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45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9" r:id="rId10"/>
    <p:sldId id="262" r:id="rId11"/>
    <p:sldId id="263" r:id="rId12"/>
    <p:sldId id="264" r:id="rId13"/>
  </p:sldIdLst>
  <p:sldSz cx="10058400" cy="756285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5E2A5"/>
    <a:srgbClr val="DAF1D2"/>
    <a:srgbClr val="E8B423"/>
    <a:srgbClr val="432547"/>
    <a:srgbClr val="1398A4"/>
    <a:srgbClr val="517864"/>
    <a:srgbClr val="FF9800"/>
    <a:srgbClr val="FFD699"/>
    <a:srgbClr val="00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47" autoAdjust="0"/>
  </p:normalViewPr>
  <p:slideViewPr>
    <p:cSldViewPr snapToGrid="0" showGuides="1">
      <p:cViewPr varScale="1">
        <p:scale>
          <a:sx n="101" d="100"/>
          <a:sy n="101" d="100"/>
        </p:scale>
        <p:origin x="1524" y="102"/>
      </p:cViewPr>
      <p:guideLst>
        <p:guide orient="horz" pos="4577"/>
        <p:guide pos="3168"/>
      </p:guideLst>
    </p:cSldViewPr>
  </p:slideViewPr>
  <p:outlineViewPr>
    <p:cViewPr>
      <p:scale>
        <a:sx n="33" d="100"/>
        <a:sy n="33" d="100"/>
      </p:scale>
      <p:origin x="0" y="-23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19138"/>
            <a:ext cx="4787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4BA2-954C-EF71-84B7-6C6074E29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38250"/>
            <a:ext cx="754380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743E3-E728-B763-9B8D-63F9D0A1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971925"/>
            <a:ext cx="754380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51601-AA39-D663-C16D-BC8F6E56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A5AB-A3E8-9B3B-827F-9CD3CC88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2E50-AC86-B760-0EB5-D8685018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D3992B-D98E-13FA-C8A6-779205623A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12088" y="327025"/>
            <a:ext cx="1985962" cy="1371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76297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78F6-4B6D-BFDC-3C69-0260EC05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02789-95CE-387B-58A9-8F784C7B5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5E3A-FB30-FBF2-8251-21051BBB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B7AC-F08A-F2CA-C227-1BA08051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00CD-4450-94B7-02DE-30CE9BAC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AFA2C-B9E3-B0B5-444C-59FB72E54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403225"/>
            <a:ext cx="2168525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52C2C-A9AD-FF9D-41A4-237D9D19A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03225"/>
            <a:ext cx="6353175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D2D7F-72DA-9E0E-C357-DEE0D11D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71E0-B419-362A-4417-4F2CCC13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39487-AB7B-3BC9-10CA-B3F3C91B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C9B7-4D6B-30E4-9D78-E0FDAD55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3325-C716-EBAB-A32E-F249F828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CEC54-01F4-3EB3-3005-64506D8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DE2B1-FA51-16BE-60E7-443AACBA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8CED-505A-F200-49B2-9698C053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4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9AA2-8ED7-BF62-8A58-11A6DE56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5950"/>
            <a:ext cx="8675688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BD89-211F-C31A-43D5-677B72745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060950"/>
            <a:ext cx="86756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8A1A-E74D-766D-2AA3-E4FF0CAE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7AEFA-3868-4339-54C2-807D32FC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BB6F-C4C7-1C4E-74EE-B8D53E9D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017D-9E2B-229E-9DE8-92EA427F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648F-EA6A-79C7-183C-9B49845B1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12950"/>
            <a:ext cx="4260850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E786D-D07B-87EC-85FA-04A9DF113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12950"/>
            <a:ext cx="4260850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5E7E-B783-C0A2-95D7-CC249CDB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64C36-528E-426F-EF7B-A379B4E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121D3-FA5D-1A11-55AD-DBB4991C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97B7-7531-FDFF-5C5D-6A1F07A7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75688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8F21A-E6E2-57BD-C43E-EE35011A0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854200"/>
            <a:ext cx="42560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B750D-C6AE-078D-87FD-3B76FD1C5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762250"/>
            <a:ext cx="4256088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B61BD-B6B0-3F62-1335-94EAC1B67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854200"/>
            <a:ext cx="42751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B16F2-639C-90FD-8862-82CDDEFA6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762250"/>
            <a:ext cx="4275138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40A8D-DFA7-5450-2476-38780DDE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8B86F-3A99-E73F-4E66-6632CC49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1AD21-EF88-2155-1DB8-A62DA10F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C868-6C51-3AFB-028C-C8E14B8D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87953-A026-3466-98BA-ED9ED4ED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35603-0857-19CC-5677-B28E484B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FD586-7B00-9EAB-9CBD-9E3FF572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2B319-95CC-C9C4-5C4A-FFDB0DB4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EACBD-7930-855C-A3D7-F9A5D7C2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0F3A9-08E4-4661-CDEF-88418F68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4384-FCA9-072D-5129-6441E92A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04825"/>
            <a:ext cx="324485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0F8-8F43-BFA7-8C3E-96CC86CF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089025"/>
            <a:ext cx="5091113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09C0B-BE04-513D-2739-15A82394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268538"/>
            <a:ext cx="324485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0CC0-A199-39E7-5D06-916D06F9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21B53-70B5-84BD-7716-C0972BBB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6DB59-1629-8DCE-DAFA-C71DE5A3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E10B-1C60-17B5-6B7B-C83B8B40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04825"/>
            <a:ext cx="324485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17548-8E49-F9E4-3A7B-E5DB50981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089025"/>
            <a:ext cx="5091113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F24B0-69D4-C36E-04E8-70F8FA29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268538"/>
            <a:ext cx="324485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A9FB3-CBAE-3085-574A-D218DC36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3D203-9765-0A77-633B-57D87842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B0422-D5F7-AAC9-96B7-5950F0C5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886F0-B75F-18F0-C31C-C3245570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741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FAAA3-05A7-FE57-C568-6684A28EA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12950"/>
            <a:ext cx="8674100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C8B6-3558-CD40-45E0-91555BA93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010400"/>
            <a:ext cx="2262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82568-D7C8-F647-817A-6B4F8FBBD1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7B960-C8CB-AC4B-6697-EDD8E0B8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010400"/>
            <a:ext cx="3394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6C13F-18F5-B8F4-F88E-995551CF4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010400"/>
            <a:ext cx="2262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23B758-239B-534B-994E-812401D5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2">
          <p15:clr>
            <a:srgbClr val="F26B43"/>
          </p15:clr>
        </p15:guide>
        <p15:guide id="2" pos="3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text&#10;&#10;Description automatically generated">
            <a:extLst>
              <a:ext uri="{FF2B5EF4-FFF2-40B4-BE49-F238E27FC236}">
                <a16:creationId xmlns:a16="http://schemas.microsoft.com/office/drawing/2014/main" id="{AB35A101-A348-8B73-013F-7303B642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21CDE-9AF4-CDB9-C2D4-1BEBDEEF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38125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2E19940-BF95-9805-67FA-62C0E3CD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pyramid&#10;&#10;Description automatically generated with medium confidence">
            <a:extLst>
              <a:ext uri="{FF2B5EF4-FFF2-40B4-BE49-F238E27FC236}">
                <a16:creationId xmlns:a16="http://schemas.microsoft.com/office/drawing/2014/main" id="{D410B21C-94E9-1B47-4516-96E651A2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erson's election&#10;&#10;Description automatically generated with medium confidence">
            <a:extLst>
              <a:ext uri="{FF2B5EF4-FFF2-40B4-BE49-F238E27FC236}">
                <a16:creationId xmlns:a16="http://schemas.microsoft.com/office/drawing/2014/main" id="{0DE12043-7E0B-482F-F688-BC53FA8F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with a bar chart&#10;&#10;Description automatically generated with medium confidence">
            <a:extLst>
              <a:ext uri="{FF2B5EF4-FFF2-40B4-BE49-F238E27FC236}">
                <a16:creationId xmlns:a16="http://schemas.microsoft.com/office/drawing/2014/main" id="{DADDFE55-1D2F-10AC-906F-2B396A656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5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1780116F-03D7-06D3-78DB-6660293C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C7C6326B-B240-6AAA-417E-6F7FBBCF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owing graph&#10;&#10;Description automatically generated with medium confidence">
            <a:extLst>
              <a:ext uri="{FF2B5EF4-FFF2-40B4-BE49-F238E27FC236}">
                <a16:creationId xmlns:a16="http://schemas.microsoft.com/office/drawing/2014/main" id="{6AC7CAD7-FEAD-593E-12DB-735B6B7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3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owth&#10;&#10;Description automatically generated with medium confidence">
            <a:extLst>
              <a:ext uri="{FF2B5EF4-FFF2-40B4-BE49-F238E27FC236}">
                <a16:creationId xmlns:a16="http://schemas.microsoft.com/office/drawing/2014/main" id="{137DE274-4BC4-347D-E86D-D879D91B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"/>
            <a:ext cx="10058400" cy="7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099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be1cc-c8b8-4479-83d7-9548889dc0ba">
      <Terms xmlns="http://schemas.microsoft.com/office/infopath/2007/PartnerControls"/>
    </lcf76f155ced4ddcb4097134ff3c332f>
    <TaxCatchAll xmlns="686fa99f-0dfd-40df-80b2-f6c8676f8436" xsi:nil="true"/>
    <_Flow_SignoffStatus xmlns="5c0be1cc-c8b8-4479-83d7-9548889dc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6" ma:contentTypeDescription="Create a new document." ma:contentTypeScope="" ma:versionID="04854c9b4482babe1fab926f5c3dc702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5e195dcbd498be151ec49d9244a373bb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0DB2E-9AD3-48FB-974B-20E37BB572C8}">
  <ds:schemaRefs>
    <ds:schemaRef ds:uri="http://schemas.microsoft.com/office/2006/metadata/properties"/>
    <ds:schemaRef ds:uri="http://schemas.microsoft.com/office/infopath/2007/PartnerControls"/>
    <ds:schemaRef ds:uri="5c0be1cc-c8b8-4479-83d7-9548889dc0ba"/>
    <ds:schemaRef ds:uri="686fa99f-0dfd-40df-80b2-f6c8676f8436"/>
  </ds:schemaRefs>
</ds:datastoreItem>
</file>

<file path=customXml/itemProps2.xml><?xml version="1.0" encoding="utf-8"?>
<ds:datastoreItem xmlns:ds="http://schemas.openxmlformats.org/officeDocument/2006/customXml" ds:itemID="{581EA1DF-BDD1-4C94-9CCF-32E970821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EEEBD-AC73-4593-B838-ACF3FEEF1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be1cc-c8b8-4479-83d7-9548889dc0ba"/>
    <ds:schemaRef ds:uri="686fa99f-0dfd-40df-80b2-f6c8676f8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Branded PA4 White (External)</Template>
  <TotalTime>27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Victoria.Parker@dimensional.com</dc:creator>
  <cp:lastModifiedBy>Joan Marshall</cp:lastModifiedBy>
  <cp:revision>11</cp:revision>
  <cp:lastPrinted>2018-02-06T15:45:33Z</cp:lastPrinted>
  <dcterms:created xsi:type="dcterms:W3CDTF">2024-05-03T16:06:25Z</dcterms:created>
  <dcterms:modified xsi:type="dcterms:W3CDTF">2024-10-07T15:32:15Z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d89479-04f1-4ba0-99af-a19ee5f0643d_Enabled">
    <vt:lpwstr>true</vt:lpwstr>
  </property>
  <property fmtid="{D5CDD505-2E9C-101B-9397-08002B2CF9AE}" pid="3" name="MSIP_Label_1dd89479-04f1-4ba0-99af-a19ee5f0643d_SetDate">
    <vt:lpwstr>2024-05-03T16:06:38Z</vt:lpwstr>
  </property>
  <property fmtid="{D5CDD505-2E9C-101B-9397-08002B2CF9AE}" pid="4" name="MSIP_Label_1dd89479-04f1-4ba0-99af-a19ee5f0643d_Method">
    <vt:lpwstr>Privileged</vt:lpwstr>
  </property>
  <property fmtid="{D5CDD505-2E9C-101B-9397-08002B2CF9AE}" pid="5" name="MSIP_Label_1dd89479-04f1-4ba0-99af-a19ee5f0643d_Name">
    <vt:lpwstr>General Content - No Label</vt:lpwstr>
  </property>
  <property fmtid="{D5CDD505-2E9C-101B-9397-08002B2CF9AE}" pid="6" name="MSIP_Label_1dd89479-04f1-4ba0-99af-a19ee5f0643d_SiteId">
    <vt:lpwstr>50488be8-ac74-4dcd-9bdd-44db35d92d8d</vt:lpwstr>
  </property>
  <property fmtid="{D5CDD505-2E9C-101B-9397-08002B2CF9AE}" pid="7" name="MSIP_Label_1dd89479-04f1-4ba0-99af-a19ee5f0643d_ActionId">
    <vt:lpwstr>7aabf1ef-ccf3-48a1-b1cb-c1018c500622</vt:lpwstr>
  </property>
  <property fmtid="{D5CDD505-2E9C-101B-9397-08002B2CF9AE}" pid="8" name="MSIP_Label_1dd89479-04f1-4ba0-99af-a19ee5f0643d_ContentBits">
    <vt:lpwstr>0</vt:lpwstr>
  </property>
  <property fmtid="{D5CDD505-2E9C-101B-9397-08002B2CF9AE}" pid="9" name="ContentTypeId">
    <vt:lpwstr>0x010100982E99976109CA4197459330AA2E83EB</vt:lpwstr>
  </property>
  <property fmtid="{D5CDD505-2E9C-101B-9397-08002B2CF9AE}" pid="10" name="MediaServiceImageTags">
    <vt:lpwstr/>
  </property>
</Properties>
</file>